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8953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Impossible Perspective of M.C. Escher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Chris Thompson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21600" y="1518227"/>
            <a:ext cx="8222100" cy="81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General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Analyze some of Escher’s work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Look for similarities 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1125" y="4965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Drawing is Deception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1925" y="1514875"/>
            <a:ext cx="7950000" cy="314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400">
                <a:solidFill>
                  <a:srgbClr val="F3F3F3"/>
                </a:solidFill>
              </a:rPr>
              <a:t>Appealing about impossibility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3F3F3"/>
              </a:solidFill>
            </a:endParaRPr>
          </a:p>
        </p:txBody>
      </p:sp>
      <p:pic>
        <p:nvPicPr>
          <p:cNvPr id="98" name="Shape 98" descr="Image result for impossibili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6550" y="2230925"/>
            <a:ext cx="4720749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51150" y="59049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Drawing Hands </a:t>
            </a:r>
          </a:p>
        </p:txBody>
      </p:sp>
      <p:pic>
        <p:nvPicPr>
          <p:cNvPr id="104" name="Shape 104" descr="Image result for drawing hands mc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9100" y="2665700"/>
            <a:ext cx="3623499" cy="2278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598900" y="1796700"/>
            <a:ext cx="6951900" cy="31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3000">
                <a:solidFill>
                  <a:srgbClr val="FFFFFF"/>
                </a:solidFill>
              </a:rPr>
              <a:t>Mutual construction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09850" y="332172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Convex and Concave </a:t>
            </a:r>
          </a:p>
        </p:txBody>
      </p:sp>
      <p:pic>
        <p:nvPicPr>
          <p:cNvPr id="111" name="Shape 111" descr="Image result for concave vs convex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288147"/>
            <a:ext cx="3810000" cy="321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62875" y="555272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Waterfall</a:t>
            </a:r>
          </a:p>
        </p:txBody>
      </p:sp>
      <p:pic>
        <p:nvPicPr>
          <p:cNvPr id="117" name="Shape 117" descr="Image result for waterfall mc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46475"/>
            <a:ext cx="3546700" cy="3444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Image result for penrose triang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1150" y="1546475"/>
            <a:ext cx="3311824" cy="344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703775" y="555272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Belvedere</a:t>
            </a:r>
          </a:p>
        </p:txBody>
      </p:sp>
      <p:pic>
        <p:nvPicPr>
          <p:cNvPr id="124" name="Shape 124" descr="Image result for belvedere mc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46475"/>
            <a:ext cx="3194400" cy="344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Related imag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5825" y="1578301"/>
            <a:ext cx="3487975" cy="338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774275" y="28519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Belvedere vs Convex and Concave</a:t>
            </a:r>
          </a:p>
        </p:txBody>
      </p:sp>
      <p:pic>
        <p:nvPicPr>
          <p:cNvPr id="131" name="Shape 131" descr="Image result for belvedere mc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76397"/>
            <a:ext cx="2417293" cy="3714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 descr="Image result for convex and concave mc esche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9650" y="1276400"/>
            <a:ext cx="3346800" cy="365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551125" y="461322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Belvedere vs Waterfall</a:t>
            </a:r>
          </a:p>
        </p:txBody>
      </p:sp>
      <p:pic>
        <p:nvPicPr>
          <p:cNvPr id="138" name="Shape 138" descr="Image result for belvedere mc esch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46475"/>
            <a:ext cx="3194400" cy="344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Image result for waterfall mc esche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7450" y="1546475"/>
            <a:ext cx="3546700" cy="344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(16:9)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geometric</vt:lpstr>
      <vt:lpstr>The Impossible Perspective of M.C. Escher</vt:lpstr>
      <vt:lpstr>  General  Analyze some of Escher’s work Look for similarities    </vt:lpstr>
      <vt:lpstr>Drawing is Deception</vt:lpstr>
      <vt:lpstr>Drawing Hands </vt:lpstr>
      <vt:lpstr>Convex and Concave </vt:lpstr>
      <vt:lpstr>Waterfall</vt:lpstr>
      <vt:lpstr>Belvedere</vt:lpstr>
      <vt:lpstr>Belvedere vs Convex and Concave</vt:lpstr>
      <vt:lpstr>Belvedere vs Waterfall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Impossible Perspective of M.C. Escher</dc:title>
  <dc:creator>Thompson Christopher</dc:creator>
  <cp:lastModifiedBy>TEMP</cp:lastModifiedBy>
  <cp:revision>1</cp:revision>
  <dcterms:modified xsi:type="dcterms:W3CDTF">2017-04-24T19:31:08Z</dcterms:modified>
</cp:coreProperties>
</file>